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7" r:id="rId6"/>
    <p:sldId id="268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88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07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40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34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98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7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35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45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3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87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6440-5A2D-4DF1-B0CF-1F2412172D6E}" type="datetimeFigureOut">
              <a:rPr lang="nl-NL" smtClean="0"/>
              <a:t>7-4-2019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05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556792"/>
            <a:ext cx="7772400" cy="1470025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Solar System Simulator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75855" y="3284984"/>
            <a:ext cx="5893821" cy="319276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Casper – </a:t>
            </a:r>
            <a:r>
              <a:rPr lang="nl-NL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Programmer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Stefan – UX VFX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Stanley – </a:t>
            </a:r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Artist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Thimo – </a:t>
            </a:r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producer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Daniël – </a:t>
            </a:r>
            <a:r>
              <a:rPr lang="nl-NL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Programmer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6600" dirty="0" smtClean="0">
                <a:solidFill>
                  <a:schemeClr val="bg1"/>
                </a:solidFill>
                <a:latin typeface="Astrobia" panose="02000503080000020004" pitchFamily="2" charset="0"/>
              </a:rPr>
              <a:t>Inhoud</a:t>
            </a:r>
            <a:endParaRPr lang="nl-NL" sz="66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Terugblikken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Bijdrages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Simulation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7" y="274638"/>
            <a:ext cx="7416825" cy="1143000"/>
          </a:xfrm>
        </p:spPr>
        <p:txBody>
          <a:bodyPr>
            <a:normAutofit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terugblikken</a:t>
            </a:r>
            <a:endParaRPr lang="nl-NL" sz="54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Planning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VR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Laatste weken</a:t>
            </a: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Stanley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77072"/>
            <a:ext cx="5561407" cy="264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8886"/>
            <a:ext cx="2952328" cy="25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290653" y="1364619"/>
            <a:ext cx="5493296" cy="2712454"/>
          </a:xfrm>
        </p:spPr>
        <p:txBody>
          <a:bodyPr>
            <a:normAutofit/>
          </a:bodyPr>
          <a:lstStyle/>
          <a:p>
            <a:pPr fontAlgn="base"/>
            <a:r>
              <a:rPr lang="nl-NL" dirty="0" smtClean="0">
                <a:solidFill>
                  <a:schemeClr val="bg1"/>
                </a:solidFill>
              </a:rPr>
              <a:t>5 </a:t>
            </a:r>
            <a:r>
              <a:rPr lang="nl-NL" dirty="0" err="1" smtClean="0">
                <a:solidFill>
                  <a:schemeClr val="bg1"/>
                </a:solidFill>
              </a:rPr>
              <a:t>astroides</a:t>
            </a:r>
            <a:endParaRPr lang="nl-NL" dirty="0">
              <a:solidFill>
                <a:schemeClr val="bg1"/>
              </a:solidFill>
            </a:endParaRPr>
          </a:p>
          <a:p>
            <a:pPr fontAlgn="base"/>
            <a:r>
              <a:rPr lang="nl-NL" dirty="0" smtClean="0">
                <a:solidFill>
                  <a:schemeClr val="bg1"/>
                </a:solidFill>
              </a:rPr>
              <a:t>15 </a:t>
            </a:r>
            <a:r>
              <a:rPr lang="nl-NL" dirty="0" err="1" smtClean="0">
                <a:solidFill>
                  <a:schemeClr val="bg1"/>
                </a:solidFill>
              </a:rPr>
              <a:t>surface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tiles</a:t>
            </a:r>
            <a:r>
              <a:rPr lang="nl-NL" dirty="0" smtClean="0">
                <a:solidFill>
                  <a:schemeClr val="bg1"/>
                </a:solidFill>
              </a:rPr>
              <a:t> voor 5 planeten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Stanley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3290653" y="1364619"/>
            <a:ext cx="5493296" cy="2712454"/>
          </a:xfrm>
        </p:spPr>
        <p:txBody>
          <a:bodyPr>
            <a:normAutofit/>
          </a:bodyPr>
          <a:lstStyle/>
          <a:p>
            <a:pPr fontAlgn="base"/>
            <a:r>
              <a:rPr lang="nl-NL" dirty="0" smtClean="0">
                <a:solidFill>
                  <a:schemeClr val="bg1"/>
                </a:solidFill>
              </a:rPr>
              <a:t>9 planeten</a:t>
            </a:r>
          </a:p>
          <a:p>
            <a:pPr fontAlgn="base"/>
            <a:r>
              <a:rPr lang="nl-NL" dirty="0" smtClean="0">
                <a:solidFill>
                  <a:schemeClr val="bg1"/>
                </a:solidFill>
              </a:rPr>
              <a:t>1 zon</a:t>
            </a:r>
          </a:p>
          <a:p>
            <a:pPr fontAlgn="base"/>
            <a:r>
              <a:rPr lang="nl-NL" dirty="0" smtClean="0">
                <a:solidFill>
                  <a:schemeClr val="bg1"/>
                </a:solidFill>
              </a:rPr>
              <a:t>17 manen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3191817" cy="309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3443338" cy="3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4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Stefan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4171359" cy="23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895" y="3603923"/>
            <a:ext cx="5469611" cy="307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499992" y="1242047"/>
            <a:ext cx="4108514" cy="2258961"/>
          </a:xfrm>
        </p:spPr>
        <p:txBody>
          <a:bodyPr>
            <a:normAutofit/>
          </a:bodyPr>
          <a:lstStyle/>
          <a:p>
            <a:pPr fontAlgn="base"/>
            <a:r>
              <a:rPr lang="nl-NL" dirty="0" err="1" smtClean="0">
                <a:solidFill>
                  <a:schemeClr val="bg1"/>
                </a:solidFill>
              </a:rPr>
              <a:t>Planetmaker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Daniel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4840336" cy="2693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1" y="3284984"/>
            <a:ext cx="3859103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casper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12777"/>
            <a:ext cx="3693796" cy="197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2" y="3006790"/>
            <a:ext cx="4079635" cy="312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thimo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2880320" cy="505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8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49</Words>
  <Application>Microsoft Office PowerPoint</Application>
  <PresentationFormat>Diavoorstelling (4:3)</PresentationFormat>
  <Paragraphs>26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Kantoorthema</vt:lpstr>
      <vt:lpstr>Solar System Simulator</vt:lpstr>
      <vt:lpstr>Inhoud</vt:lpstr>
      <vt:lpstr>terugblikken</vt:lpstr>
      <vt:lpstr>Stanley</vt:lpstr>
      <vt:lpstr>Stanley</vt:lpstr>
      <vt:lpstr>Stefan</vt:lpstr>
      <vt:lpstr>Daniel</vt:lpstr>
      <vt:lpstr>casper</vt:lpstr>
      <vt:lpstr>thimo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</dc:title>
  <dc:creator>Daniel Stremmelaar</dc:creator>
  <cp:lastModifiedBy>Daniel Stremmelaar</cp:lastModifiedBy>
  <cp:revision>13</cp:revision>
  <dcterms:created xsi:type="dcterms:W3CDTF">2019-02-13T10:11:22Z</dcterms:created>
  <dcterms:modified xsi:type="dcterms:W3CDTF">2019-04-07T14:50:52Z</dcterms:modified>
</cp:coreProperties>
</file>